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高级灰菱形花纹三人位</a:t>
            </a:r>
          </a:p>
        </p:txBody>
      </p:sp>
      <p:pic>
        <p:nvPicPr>
          <p:cNvPr id="4" name="Picture 3" descr="高级灰菱形花纹三人位-19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简约几何系列深色</a:t>
            </a:r>
          </a:p>
        </p:txBody>
      </p:sp>
      <p:pic>
        <p:nvPicPr>
          <p:cNvPr id="4" name="Picture 3" descr="简约几何系列深色-1645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08096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简约实木系列</a:t>
            </a:r>
          </a:p>
        </p:txBody>
      </p:sp>
      <p:pic>
        <p:nvPicPr>
          <p:cNvPr id="4" name="Picture 3" descr="简约实木系列-5450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科幻系列悬空双人</a:t>
            </a:r>
          </a:p>
        </p:txBody>
      </p:sp>
      <p:pic>
        <p:nvPicPr>
          <p:cNvPr id="4" name="Picture 3" descr="科幻系列悬空双人-7752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451396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美式乡村田园系列</a:t>
            </a:r>
          </a:p>
        </p:txBody>
      </p:sp>
      <p:pic>
        <p:nvPicPr>
          <p:cNvPr id="4" name="Picture 3" descr="美式乡村田园系列-15714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0492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绒面软包系列</a:t>
            </a:r>
          </a:p>
        </p:txBody>
      </p:sp>
      <p:pic>
        <p:nvPicPr>
          <p:cNvPr id="4" name="Picture 3" descr="绒面软包系列-17432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354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奢华实木床柜套装</a:t>
            </a:r>
          </a:p>
        </p:txBody>
      </p:sp>
      <p:pic>
        <p:nvPicPr>
          <p:cNvPr id="4" name="Picture 3" descr="奢华实木床柜套装-2797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400812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实木床头雕刻单人床</a:t>
            </a:r>
          </a:p>
        </p:txBody>
      </p:sp>
      <p:pic>
        <p:nvPicPr>
          <p:cNvPr id="4" name="Picture 3" descr="实木床头雕刻单人床-1892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雪白真皮系列</a:t>
            </a:r>
          </a:p>
        </p:txBody>
      </p:sp>
      <p:pic>
        <p:nvPicPr>
          <p:cNvPr id="4" name="Picture 3" descr="雪白真皮系列-903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62712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大理石台面餐桌</a:t>
            </a:r>
          </a:p>
        </p:txBody>
      </p:sp>
      <p:pic>
        <p:nvPicPr>
          <p:cNvPr id="4" name="Picture 3" descr="大理石台面餐桌-33169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大圆桌竹椅套装</a:t>
            </a:r>
          </a:p>
        </p:txBody>
      </p:sp>
      <p:pic>
        <p:nvPicPr>
          <p:cNvPr id="4" name="Picture 3" descr="大圆桌竹椅套装-20855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766147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咖啡色木质单人位组合</a:t>
            </a:r>
          </a:p>
        </p:txBody>
      </p:sp>
      <p:pic>
        <p:nvPicPr>
          <p:cNvPr id="4" name="Picture 3" descr="咖啡色木质单人位组合-288304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354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核桃木深色方桌</a:t>
            </a:r>
          </a:p>
        </p:txBody>
      </p:sp>
      <p:pic>
        <p:nvPicPr>
          <p:cNvPr id="4" name="Picture 3" descr="核桃木深色方桌-10086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720427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欧式椭圆餐桌椅</a:t>
            </a:r>
          </a:p>
        </p:txBody>
      </p:sp>
      <p:pic>
        <p:nvPicPr>
          <p:cNvPr id="4" name="Picture 3" descr="欧式椭圆餐桌椅-46616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695027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奢华沉木铆钉椅套装</a:t>
            </a:r>
          </a:p>
        </p:txBody>
      </p:sp>
      <p:pic>
        <p:nvPicPr>
          <p:cNvPr id="4" name="Picture 3" descr="奢华沉木铆钉椅套装-37735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实木纯色简约系列</a:t>
            </a:r>
          </a:p>
        </p:txBody>
      </p:sp>
      <p:pic>
        <p:nvPicPr>
          <p:cNvPr id="4" name="Picture 3" descr="实木纯色简约系列-28676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905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藤椅方桌</a:t>
            </a:r>
          </a:p>
        </p:txBody>
      </p:sp>
      <p:pic>
        <p:nvPicPr>
          <p:cNvPr id="4" name="Picture 3" descr="藤椅方桌-393531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00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小圆桌塑料椅</a:t>
            </a:r>
          </a:p>
        </p:txBody>
      </p:sp>
      <p:pic>
        <p:nvPicPr>
          <p:cNvPr id="4" name="Picture 3" descr="小圆桌塑料椅-29950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69333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餐桌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原木色简约四人位</a:t>
            </a:r>
          </a:p>
        </p:txBody>
      </p:sp>
      <p:pic>
        <p:nvPicPr>
          <p:cNvPr id="4" name="Picture 3" descr="原木色简约四人位-1541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69333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餐桌尺寸大致分为三种类型，即大中小三种，容纳的人数分别为8、6、4人。按材质可分为实木餐桌、钢木餐桌、大理石餐桌、玉石餐桌、云石餐桌等。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米白木质简约</a:t>
            </a:r>
          </a:p>
        </p:txBody>
      </p:sp>
      <p:pic>
        <p:nvPicPr>
          <p:cNvPr id="4" name="Picture 3" descr="米白木质简约-43522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169333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浅灰三人位简约</a:t>
            </a:r>
          </a:p>
        </p:txBody>
      </p:sp>
      <p:pic>
        <p:nvPicPr>
          <p:cNvPr id="4" name="Picture 3" descr="浅灰三人位简约-2988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1169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轻奢木质单人位</a:t>
            </a:r>
          </a:p>
        </p:txBody>
      </p:sp>
      <p:pic>
        <p:nvPicPr>
          <p:cNvPr id="4" name="Picture 3" descr="轻奢木质单人位-535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08096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深灰木质方格</a:t>
            </a:r>
          </a:p>
        </p:txBody>
      </p:sp>
      <p:pic>
        <p:nvPicPr>
          <p:cNvPr id="4" name="Picture 3" descr="深灰木质方格-40502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08096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布艺沙发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深棕色转角棉麻不锈钢</a:t>
            </a:r>
          </a:p>
        </p:txBody>
      </p:sp>
      <p:pic>
        <p:nvPicPr>
          <p:cNvPr id="4" name="Picture 3" descr="深棕色转角棉麻不锈钢-5843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4266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布艺沙发一向都是清新的代表，会让整个家感觉起来十分的温馨，是时下年轻人的最爱. 沙发的颜色与客厅装修色调要有反差。如果客厅装修的颜色较深，不妨选择亮色的沙发，如白色、淡绿色、天蓝色、橙色，以打破整个房间视觉效果的沉闷；如果地板和墙面的颜色较浅，沙发的色彩相对来讲要暗一点，可以选择灰色、胡桃色、黑色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超大床头系列1.8米</a:t>
            </a:r>
          </a:p>
        </p:txBody>
      </p:sp>
      <p:pic>
        <p:nvPicPr>
          <p:cNvPr id="4" name="Picture 3" descr="超大床头系列1.8米-26204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56277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0000" y="360000"/>
            <a:ext cx="1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i="1" sz="2000">
                <a:solidFill>
                  <a:srgbClr val="E10000"/>
                </a:solidFill>
              </a:defRPr>
            </a:pPr>
            <a:r>
              <a:t>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0000" y="720000"/>
            <a:ext cx="36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500"/>
            </a:pPr>
            <a:r>
              <a:t>灰色简约单人床</a:t>
            </a:r>
          </a:p>
        </p:txBody>
      </p:sp>
      <p:pic>
        <p:nvPicPr>
          <p:cNvPr id="4" name="Picture 3" descr="灰色简约单人床-27161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1800000"/>
            <a:ext cx="3867573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0000" y="5400000"/>
            <a:ext cx="5400000" cy="18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200"/>
            </a:pPr>
            <a:r>
              <a:t>现代的双人床，通常长可达1.8~2.2米，宽可达1.5~1.8米。如果空间许可，床应该越大越好。理想的双人床尺寸是160厘米*200厘米（标准双人床尺寸是135厘米*195厘米）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